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8" r:id="rId1"/>
  </p:sldMasterIdLst>
  <p:notesMasterIdLst>
    <p:notesMasterId r:id="rId6"/>
  </p:notesMasterIdLst>
  <p:handoutMasterIdLst>
    <p:handoutMasterId r:id="rId7"/>
  </p:handoutMasterIdLst>
  <p:sldIdLst>
    <p:sldId id="265" r:id="rId2"/>
    <p:sldId id="271" r:id="rId3"/>
    <p:sldId id="276" r:id="rId4"/>
    <p:sldId id="275" r:id="rId5"/>
  </p:sldIdLst>
  <p:sldSz cx="9144000" cy="5148263"/>
  <p:notesSz cx="6858000" cy="9144000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2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A046"/>
    <a:srgbClr val="FAA045"/>
    <a:srgbClr val="FAB878"/>
    <a:srgbClr val="50AD47"/>
    <a:srgbClr val="75B769"/>
    <a:srgbClr val="599974"/>
    <a:srgbClr val="002E51"/>
    <a:srgbClr val="0037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/>
    <p:restoredTop sz="94694"/>
  </p:normalViewPr>
  <p:slideViewPr>
    <p:cSldViewPr snapToGrid="0" snapToObjects="1">
      <p:cViewPr varScale="1">
        <p:scale>
          <a:sx n="142" d="100"/>
          <a:sy n="142" d="100"/>
        </p:scale>
        <p:origin x="768" y="120"/>
      </p:cViewPr>
      <p:guideLst>
        <p:guide orient="horz" pos="162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261D6C-14C5-3A44-8E3A-4D465321ED47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A34FCD-2836-494B-A704-E09BD83791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01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E80E03-59A3-E642-9C0D-E919381BCDC5}" type="datetimeFigureOut">
              <a:rPr lang="en-US" smtClean="0"/>
              <a:t>9/14/2023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8975" y="1143000"/>
            <a:ext cx="54800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A96171-A15F-AF4E-B7C5-E1453CAAF6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A96171-A15F-AF4E-B7C5-E1453CAAF64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7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2963"/>
            <a:ext cx="6858000" cy="17922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3513"/>
            <a:ext cx="6858000" cy="12430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Speaker/Institution  Twitter Handle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/>
          <a:p>
            <a:r>
              <a:rPr lang="en-US"/>
              <a:t>#IKCSNA23&lt;br&gt;November 10-11, 2023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4772025"/>
            <a:ext cx="2057400" cy="273050"/>
          </a:xfrm>
          <a:prstGeom prst="rect">
            <a:avLst/>
          </a:prstGeom>
        </p:spPr>
        <p:txBody>
          <a:bodyPr/>
          <a:lstStyle/>
          <a:p>
            <a:fld id="{C0618FE0-1B40-C740-86BA-BF2D640F8E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72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1924714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41538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4875"/>
            <a:ext cx="7886700" cy="11271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76E168-A971-8537-0BB3-2B13ABB461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5A691D0-8B35-E601-FCE4-970CBEACF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1133989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7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7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149DEAD-CFC1-064C-B779-ECB3A4C2B9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96E22FC-7B17-5AAF-7C76-2109A36CC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49588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262063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1881188"/>
            <a:ext cx="3868737" cy="2765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2063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81188"/>
            <a:ext cx="3887788" cy="27654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93127BEF-5FDF-278F-D4BD-C5AF0388D4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153AAC3-7758-629D-4211-D371C86D4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202466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54721A8-21CA-6D6D-AF6D-2C34D0DFAD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929DDFA-9867-76E6-DBC1-16FB2ED4D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123223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E29BE55-661E-A8E3-6190-7B281D7AA0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8650" y="4564664"/>
            <a:ext cx="20574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Speaker/Institution</a:t>
            </a:r>
          </a:p>
          <a:p>
            <a:r>
              <a:rPr lang="en-US" dirty="0"/>
              <a:t>Twitter Handle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0340A5-9054-A31C-3F47-3DD727BB4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028950" y="4564664"/>
            <a:ext cx="3086100" cy="407987"/>
          </a:xfrm>
          <a:prstGeom prst="rect">
            <a:avLst/>
          </a:prstGeom>
        </p:spPr>
        <p:txBody>
          <a:bodyPr/>
          <a:lstStyle>
            <a:lvl1pPr algn="ctr">
              <a:defRPr sz="1200" b="1">
                <a:latin typeface="+mn-lt"/>
              </a:defRPr>
            </a:lvl1pPr>
          </a:lstStyle>
          <a:p>
            <a:r>
              <a:rPr lang="en-US" dirty="0"/>
              <a:t>#IKCSNA23</a:t>
            </a:r>
          </a:p>
          <a:p>
            <a:r>
              <a:rPr lang="en-US" dirty="0"/>
              <a:t>November 10-11, 2023</a:t>
            </a:r>
          </a:p>
        </p:txBody>
      </p:sp>
    </p:spTree>
    <p:extLst>
      <p:ext uri="{BB962C8B-B14F-4D97-AF65-F5344CB8AC3E}">
        <p14:creationId xmlns:p14="http://schemas.microsoft.com/office/powerpoint/2010/main" val="1973105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70014"/>
            <a:ext cx="7886700" cy="27643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</a:t>
            </a:r>
          </a:p>
          <a:p>
            <a:pPr lvl="0"/>
            <a:r>
              <a:rPr lang="en-US" dirty="0"/>
              <a:t>Content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EDDC926-A1AC-3446-9A6C-95760A0813AD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6563585" y="4448356"/>
            <a:ext cx="2129839" cy="48881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C141D0F-6E66-DA4D-8D86-D08CA4EDEE77}"/>
              </a:ext>
            </a:extLst>
          </p:cNvPr>
          <p:cNvCxnSpPr/>
          <p:nvPr userDrawn="1"/>
        </p:nvCxnSpPr>
        <p:spPr>
          <a:xfrm>
            <a:off x="0" y="4291346"/>
            <a:ext cx="9144000" cy="0"/>
          </a:xfrm>
          <a:prstGeom prst="line">
            <a:avLst/>
          </a:prstGeom>
          <a:ln w="38100">
            <a:solidFill>
              <a:srgbClr val="FAA0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itle Placeholder 33">
            <a:extLst>
              <a:ext uri="{FF2B5EF4-FFF2-40B4-BE49-F238E27FC236}">
                <a16:creationId xmlns:a16="http://schemas.microsoft.com/office/drawing/2014/main" id="{463BCB8C-8433-43D1-7287-5CD877C3F4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251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</p:sldLayoutIdLst>
  <p:hf sldNum="0"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rgbClr val="FAA045"/>
          </a:solidFill>
          <a:latin typeface="+mn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C67F2DA-6F5A-4E41-8A98-47592C3CEC8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70000"/>
          </a:blip>
          <a:srcRect b="16794"/>
          <a:stretch/>
        </p:blipFill>
        <p:spPr>
          <a:xfrm>
            <a:off x="1" y="0"/>
            <a:ext cx="9143999" cy="436625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6982B6D-EA21-2A47-B12A-E6CAF1C38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485" y="4492709"/>
            <a:ext cx="8732019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</a:rPr>
              <a:t>Session #:Topic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76DA1AB-9755-E149-90A5-1EF6F274FE0C}"/>
              </a:ext>
            </a:extLst>
          </p:cNvPr>
          <p:cNvSpPr txBox="1"/>
          <p:nvPr/>
        </p:nvSpPr>
        <p:spPr>
          <a:xfrm>
            <a:off x="3675528" y="4554264"/>
            <a:ext cx="17929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#IKCSNA23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0FD1EA9-3577-514F-ACFC-B84BACEDD5D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64498" y="195225"/>
            <a:ext cx="5640780" cy="1294606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65908" y="2412586"/>
            <a:ext cx="206755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>
                <a:latin typeface="+mn-lt"/>
              </a:rPr>
              <a:t>Presenter’s Name</a:t>
            </a:r>
          </a:p>
          <a:p>
            <a:pPr algn="ctr"/>
            <a:r>
              <a:rPr lang="en-US" sz="1800" dirty="0">
                <a:latin typeface="+mn-lt"/>
              </a:rPr>
              <a:t>Title</a:t>
            </a:r>
          </a:p>
          <a:p>
            <a:pPr algn="ctr"/>
            <a:r>
              <a:rPr lang="en-US" sz="1800" dirty="0">
                <a:latin typeface="+mn-lt"/>
              </a:rPr>
              <a:t>Affiliation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174924" y="1653692"/>
            <a:ext cx="32061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+mn-lt"/>
              </a:rPr>
              <a:t>Presentation Title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48436" y="2159676"/>
            <a:ext cx="2127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+mn-lt"/>
              </a:rPr>
              <a:t>Presenter Instructions: Please update your title and personal information</a:t>
            </a:r>
            <a:endParaRPr lang="en-US" sz="12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0485" y="3910144"/>
            <a:ext cx="50056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+mn-lt"/>
              </a:rPr>
              <a:t>Please add the session number and session title from the agenda</a:t>
            </a:r>
          </a:p>
        </p:txBody>
      </p:sp>
    </p:spTree>
    <p:extLst>
      <p:ext uri="{BB962C8B-B14F-4D97-AF65-F5344CB8AC3E}">
        <p14:creationId xmlns:p14="http://schemas.microsoft.com/office/powerpoint/2010/main" val="1643160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1317" y="1178560"/>
            <a:ext cx="7817223" cy="2824479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401FC-2F0C-6C4A-9887-E3EC98A6C453}"/>
              </a:ext>
            </a:extLst>
          </p:cNvPr>
          <p:cNvSpPr txBox="1"/>
          <p:nvPr/>
        </p:nvSpPr>
        <p:spPr>
          <a:xfrm>
            <a:off x="450576" y="4461932"/>
            <a:ext cx="1792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Speaker/Institution 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Twitter Handle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0B1754-DCAB-C740-872C-020BA8264075}"/>
              </a:ext>
            </a:extLst>
          </p:cNvPr>
          <p:cNvSpPr txBox="1"/>
          <p:nvPr/>
        </p:nvSpPr>
        <p:spPr>
          <a:xfrm>
            <a:off x="3675529" y="4461932"/>
            <a:ext cx="1792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#IKCSNA23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November 10-11, 2023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85C8F533-6B23-524F-BD77-9000CA7A722E}"/>
              </a:ext>
            </a:extLst>
          </p:cNvPr>
          <p:cNvSpPr txBox="1">
            <a:spLocks/>
          </p:cNvSpPr>
          <p:nvPr/>
        </p:nvSpPr>
        <p:spPr>
          <a:xfrm>
            <a:off x="0" y="127465"/>
            <a:ext cx="9144000" cy="78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FAA045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Learning Objective(s): Calibri 32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083580" y="819296"/>
            <a:ext cx="296102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C00000"/>
                </a:solidFill>
                <a:latin typeface="+mn-lt"/>
              </a:rPr>
              <a:t>Presenter instructions: Please create 1-2 learning objectives that you will cover in your talk</a:t>
            </a:r>
          </a:p>
          <a:p>
            <a:endParaRPr lang="en-US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1053DC-E867-A37D-9828-EA6851FD0A88}"/>
              </a:ext>
            </a:extLst>
          </p:cNvPr>
          <p:cNvSpPr/>
          <p:nvPr/>
        </p:nvSpPr>
        <p:spPr>
          <a:xfrm>
            <a:off x="645460" y="3804819"/>
            <a:ext cx="1915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+mn-lt"/>
              </a:rPr>
              <a:t>Please update information below</a:t>
            </a:r>
          </a:p>
        </p:txBody>
      </p:sp>
    </p:spTree>
    <p:extLst>
      <p:ext uri="{BB962C8B-B14F-4D97-AF65-F5344CB8AC3E}">
        <p14:creationId xmlns:p14="http://schemas.microsoft.com/office/powerpoint/2010/main" val="1044075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681317" y="1178560"/>
            <a:ext cx="7817223" cy="2824479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Content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00401FC-2F0C-6C4A-9887-E3EC98A6C453}"/>
              </a:ext>
            </a:extLst>
          </p:cNvPr>
          <p:cNvSpPr txBox="1"/>
          <p:nvPr/>
        </p:nvSpPr>
        <p:spPr>
          <a:xfrm>
            <a:off x="450576" y="4461932"/>
            <a:ext cx="1792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Speaker/Institution 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Twitter Handle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0B1754-DCAB-C740-872C-020BA8264075}"/>
              </a:ext>
            </a:extLst>
          </p:cNvPr>
          <p:cNvSpPr txBox="1"/>
          <p:nvPr/>
        </p:nvSpPr>
        <p:spPr>
          <a:xfrm>
            <a:off x="3675529" y="4461932"/>
            <a:ext cx="17929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#IKCSNA23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November 10-11, 2023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itle 3">
            <a:extLst>
              <a:ext uri="{FF2B5EF4-FFF2-40B4-BE49-F238E27FC236}">
                <a16:creationId xmlns:a16="http://schemas.microsoft.com/office/drawing/2014/main" id="{85C8F533-6B23-524F-BD77-9000CA7A722E}"/>
              </a:ext>
            </a:extLst>
          </p:cNvPr>
          <p:cNvSpPr txBox="1">
            <a:spLocks/>
          </p:cNvSpPr>
          <p:nvPr/>
        </p:nvSpPr>
        <p:spPr>
          <a:xfrm>
            <a:off x="0" y="127465"/>
            <a:ext cx="9144000" cy="7869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FAA045"/>
                </a:solidFill>
                <a:latin typeface="+mn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Slide Title: Calibri 32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057967-36D9-8B9C-E999-3336BA452092}"/>
              </a:ext>
            </a:extLst>
          </p:cNvPr>
          <p:cNvSpPr/>
          <p:nvPr/>
        </p:nvSpPr>
        <p:spPr>
          <a:xfrm>
            <a:off x="645460" y="3804819"/>
            <a:ext cx="191597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C00000"/>
                </a:solidFill>
                <a:latin typeface="+mn-lt"/>
              </a:rPr>
              <a:t>Please update information below</a:t>
            </a:r>
          </a:p>
        </p:txBody>
      </p:sp>
    </p:spTree>
    <p:extLst>
      <p:ext uri="{BB962C8B-B14F-4D97-AF65-F5344CB8AC3E}">
        <p14:creationId xmlns:p14="http://schemas.microsoft.com/office/powerpoint/2010/main" val="3764531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891" y="162862"/>
            <a:ext cx="7886700" cy="595718"/>
          </a:xfrm>
        </p:spPr>
        <p:txBody>
          <a:bodyPr/>
          <a:lstStyle/>
          <a:p>
            <a:r>
              <a:rPr lang="en-US" dirty="0"/>
              <a:t>Take Home Message(s)</a:t>
            </a:r>
          </a:p>
        </p:txBody>
      </p:sp>
      <p:sp>
        <p:nvSpPr>
          <p:cNvPr id="4" name="Rectangle 3"/>
          <p:cNvSpPr/>
          <p:nvPr/>
        </p:nvSpPr>
        <p:spPr>
          <a:xfrm>
            <a:off x="337930" y="4507879"/>
            <a:ext cx="18685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Speaker/Institution </a:t>
            </a:r>
          </a:p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Twitter Handle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0" y="450787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#IKCSNA23</a:t>
            </a:r>
          </a:p>
          <a:p>
            <a:pPr algn="ctr"/>
            <a:r>
              <a:rPr lang="en-US" sz="1200" b="1">
                <a:latin typeface="Calibri" panose="020F0502020204030204" pitchFamily="34" charset="0"/>
                <a:cs typeface="Calibri" panose="020F0502020204030204" pitchFamily="34" charset="0"/>
              </a:rPr>
              <a:t>November 10-11</a:t>
            </a:r>
            <a:r>
              <a:rPr lang="en-US" sz="1200" b="1" dirty="0">
                <a:latin typeface="Calibri" panose="020F0502020204030204" pitchFamily="34" charset="0"/>
                <a:cs typeface="Calibri" panose="020F0502020204030204" pitchFamily="34" charset="0"/>
              </a:rPr>
              <a:t>, 2023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402473"/>
              </p:ext>
            </p:extLst>
          </p:nvPr>
        </p:nvGraphicFramePr>
        <p:xfrm>
          <a:off x="898358" y="758580"/>
          <a:ext cx="7108228" cy="294483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7108228">
                  <a:extLst>
                    <a:ext uri="{9D8B030D-6E8A-4147-A177-3AD203B41FA5}">
                      <a16:colId xmlns:a16="http://schemas.microsoft.com/office/drawing/2014/main" val="192804479"/>
                    </a:ext>
                  </a:extLst>
                </a:gridCol>
              </a:tblGrid>
              <a:tr h="815838">
                <a:tc>
                  <a:txBody>
                    <a:bodyPr/>
                    <a:lstStyle/>
                    <a:p>
                      <a:r>
                        <a:rPr lang="en-US" dirty="0"/>
                        <a:t>What does this mean for my practice on Monday? </a:t>
                      </a:r>
                      <a:br>
                        <a:rPr lang="en-US" dirty="0"/>
                      </a:br>
                      <a:r>
                        <a:rPr lang="en-US" dirty="0"/>
                        <a:t>What does this mean for the future of care?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A04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355116"/>
                  </a:ext>
                </a:extLst>
              </a:tr>
              <a:tr h="1090846">
                <a:tc>
                  <a:txBody>
                    <a:bodyPr/>
                    <a:lstStyle/>
                    <a:p>
                      <a:r>
                        <a:rPr lang="en-US" dirty="0"/>
                        <a:t>[take home message 1]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4508654"/>
                  </a:ext>
                </a:extLst>
              </a:tr>
              <a:tr h="1038153">
                <a:tc>
                  <a:txBody>
                    <a:bodyPr/>
                    <a:lstStyle/>
                    <a:p>
                      <a:r>
                        <a:rPr lang="en-US" dirty="0"/>
                        <a:t>[optional- take home message 2]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7786816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38937" y="1849741"/>
            <a:ext cx="3075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C00000"/>
                </a:solidFill>
                <a:latin typeface="+mn-lt"/>
              </a:rPr>
              <a:t>Presenter instructions: Please identify 1-2 take home messages attendees should keep in mind from your presentation. </a:t>
            </a:r>
          </a:p>
        </p:txBody>
      </p:sp>
    </p:spTree>
    <p:extLst>
      <p:ext uri="{BB962C8B-B14F-4D97-AF65-F5344CB8AC3E}">
        <p14:creationId xmlns:p14="http://schemas.microsoft.com/office/powerpoint/2010/main" val="17804838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5874</TotalTime>
  <Words>163</Words>
  <Application>Microsoft Office PowerPoint</Application>
  <PresentationFormat>Custom</PresentationFormat>
  <Paragraphs>35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Custom Design</vt:lpstr>
      <vt:lpstr>PowerPoint Presentation</vt:lpstr>
      <vt:lpstr>PowerPoint Presentation</vt:lpstr>
      <vt:lpstr>PowerPoint Presentation</vt:lpstr>
      <vt:lpstr>Take Home Message(s)</vt:lpstr>
    </vt:vector>
  </TitlesOfParts>
  <Company>Intellisphere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Brady, Kristen</dc:creator>
  <cp:lastModifiedBy>Christina Bargas</cp:lastModifiedBy>
  <cp:revision>131</cp:revision>
  <dcterms:modified xsi:type="dcterms:W3CDTF">2023-09-14T16:49:06Z</dcterms:modified>
</cp:coreProperties>
</file>