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8" r:id="rId2"/>
    <p:sldMasterId id="2147483680" r:id="rId3"/>
  </p:sldMasterIdLst>
  <p:notesMasterIdLst>
    <p:notesMasterId r:id="rId9"/>
  </p:notesMasterIdLst>
  <p:handoutMasterIdLst>
    <p:handoutMasterId r:id="rId10"/>
  </p:handoutMasterIdLst>
  <p:sldIdLst>
    <p:sldId id="265" r:id="rId4"/>
    <p:sldId id="267" r:id="rId5"/>
    <p:sldId id="274" r:id="rId6"/>
    <p:sldId id="273" r:id="rId7"/>
    <p:sldId id="275" r:id="rId8"/>
  </p:sldIdLst>
  <p:sldSz cx="9144000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y, Kristen" initials="BK" lastIdx="1" clrIdx="0">
    <p:extLst>
      <p:ext uri="{19B8F6BF-5375-455C-9EA6-DF929625EA0E}">
        <p15:presenceInfo xmlns:p15="http://schemas.microsoft.com/office/powerpoint/2012/main" userId="S-1-5-21-1466045628-881665582-335421608-60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D47"/>
    <a:srgbClr val="599974"/>
    <a:srgbClr val="75B769"/>
    <a:srgbClr val="F9A046"/>
    <a:srgbClr val="FAB878"/>
    <a:srgbClr val="002E51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 autoAdjust="0"/>
    <p:restoredTop sz="94628"/>
  </p:normalViewPr>
  <p:slideViewPr>
    <p:cSldViewPr snapToGrid="0" snapToObjects="1">
      <p:cViewPr varScale="1">
        <p:scale>
          <a:sx n="142" d="100"/>
          <a:sy n="142" d="100"/>
        </p:scale>
        <p:origin x="390" y="108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1D6C-14C5-3A44-8E3A-4D465321ED4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4FCD-2836-494B-A704-E09BD837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0E03-59A3-E642-9C0D-E919381BCDC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96171-A15F-AF4E-B7C5-E1453CAAF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96171-A15F-AF4E-B7C5-E1453CAAF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49681"/>
            <a:ext cx="6400800" cy="265175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32080"/>
            <a:ext cx="9144000" cy="100650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75B7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32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1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8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3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0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0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2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2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44550"/>
            <a:ext cx="7772400" cy="3147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8260"/>
            <a:ext cx="3903712" cy="41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3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4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8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0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68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4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1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5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6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17600"/>
            <a:ext cx="3810000" cy="2936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7600"/>
            <a:ext cx="3810000" cy="2936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8260"/>
            <a:ext cx="3903712" cy="41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27465"/>
            <a:ext cx="9144000" cy="69549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50AD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909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2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2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2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464"/>
            <a:ext cx="9144000" cy="100650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75B7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8260"/>
            <a:ext cx="3903712" cy="41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1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8260"/>
            <a:ext cx="3903712" cy="41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6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5449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8260"/>
            <a:ext cx="3903712" cy="41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65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8260"/>
            <a:ext cx="3903712" cy="41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76056" y="4628260"/>
            <a:ext cx="3903712" cy="417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7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42736"/>
            <a:ext cx="7772400" cy="31472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72288" y="59436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91403-AA08-384C-BF6A-9AE5185F6540}"/>
              </a:ext>
            </a:extLst>
          </p:cNvPr>
          <p:cNvCxnSpPr/>
          <p:nvPr userDrawn="1"/>
        </p:nvCxnSpPr>
        <p:spPr>
          <a:xfrm>
            <a:off x="0" y="4309607"/>
            <a:ext cx="9144000" cy="0"/>
          </a:xfrm>
          <a:prstGeom prst="line">
            <a:avLst/>
          </a:prstGeom>
          <a:ln w="28575">
            <a:solidFill>
              <a:srgbClr val="75B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F017A65-C936-2D41-8897-942EB7252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86280" y="4384244"/>
            <a:ext cx="2221345" cy="6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0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1C86-81D1-154C-A238-A794744A185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8FE0-1B40-C740-86BA-BF2D640F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5B7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564664"/>
            <a:ext cx="2057400" cy="4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Speaker/Institution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Twitter Handle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564664"/>
            <a:ext cx="3086100" cy="4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#IKCSNA22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22–24 April,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DC926-A1AC-3446-9A6C-95760A0813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63585" y="4448356"/>
            <a:ext cx="2129839" cy="4888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141D0F-6E66-DA4D-8D86-D08CA4EDEE77}"/>
              </a:ext>
            </a:extLst>
          </p:cNvPr>
          <p:cNvCxnSpPr/>
          <p:nvPr userDrawn="1"/>
        </p:nvCxnSpPr>
        <p:spPr>
          <a:xfrm>
            <a:off x="0" y="4291346"/>
            <a:ext cx="9144000" cy="0"/>
          </a:xfrm>
          <a:prstGeom prst="line">
            <a:avLst/>
          </a:prstGeom>
          <a:ln w="38100">
            <a:solidFill>
              <a:srgbClr val="FAA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AA045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6523BD-DC91-0646-8A4F-4D85C42C6170}"/>
              </a:ext>
            </a:extLst>
          </p:cNvPr>
          <p:cNvSpPr/>
          <p:nvPr/>
        </p:nvSpPr>
        <p:spPr>
          <a:xfrm>
            <a:off x="0" y="-7522"/>
            <a:ext cx="9144000" cy="4313383"/>
          </a:xfrm>
          <a:prstGeom prst="rect">
            <a:avLst/>
          </a:prstGeom>
          <a:solidFill>
            <a:srgbClr val="50AD4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D4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852CB-6A6B-E146-AE35-9A5F0212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80" y="4384244"/>
            <a:ext cx="2221345" cy="6170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95D5A0-AD1C-B34D-BFDF-BB1443FF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65" y="3653150"/>
            <a:ext cx="7827665" cy="5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21-22 April 2023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62735C-9DFB-2548-B42D-03C45140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486" y="4397035"/>
            <a:ext cx="5012516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F00189-7E3E-41D2-A363-BF7EFAE5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65" y="65714"/>
            <a:ext cx="5500255" cy="1527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ECCA1-BC5E-4165-925B-772DE244F1F9}"/>
              </a:ext>
            </a:extLst>
          </p:cNvPr>
          <p:cNvSpPr txBox="1"/>
          <p:nvPr/>
        </p:nvSpPr>
        <p:spPr>
          <a:xfrm>
            <a:off x="3675526" y="4625595"/>
            <a:ext cx="179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#IKCSEU23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5D5A0-AD1C-B34D-BFDF-BB1443FF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65" y="1811118"/>
            <a:ext cx="782766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Presenter’s Name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</a:p>
          <a:p>
            <a:pPr algn="ctr"/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2735C-9DFB-2548-B42D-03C45140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7" y="4476386"/>
            <a:ext cx="3852270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Session #: Topic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419" y="1452286"/>
            <a:ext cx="6526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Presenter instructions: Please update the information below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045447"/>
            <a:ext cx="6526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Please add the session number and session title from the agenda</a:t>
            </a:r>
          </a:p>
        </p:txBody>
      </p:sp>
    </p:spTree>
    <p:extLst>
      <p:ext uri="{BB962C8B-B14F-4D97-AF65-F5344CB8AC3E}">
        <p14:creationId xmlns:p14="http://schemas.microsoft.com/office/powerpoint/2010/main" val="164316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117600"/>
            <a:ext cx="7984314" cy="2936240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B9FDD5-9CC0-8C4C-A9E9-AA43B662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465"/>
            <a:ext cx="9144000" cy="78693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C9934-CF40-44E2-AEFE-90E1A04BE464}"/>
              </a:ext>
            </a:extLst>
          </p:cNvPr>
          <p:cNvSpPr txBox="1"/>
          <p:nvPr/>
        </p:nvSpPr>
        <p:spPr>
          <a:xfrm>
            <a:off x="3675529" y="4461932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#IKCSEU23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21-22 April 2023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95BC-95E1-432D-8F7B-3E357260B72A}"/>
              </a:ext>
            </a:extLst>
          </p:cNvPr>
          <p:cNvSpPr txBox="1"/>
          <p:nvPr/>
        </p:nvSpPr>
        <p:spPr>
          <a:xfrm>
            <a:off x="450576" y="4461932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Speaker/Institution 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Twitter Handle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932" y="82557"/>
            <a:ext cx="239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Presenter instructions: Please create 1-2 learning objectives that you will cover in your talk</a:t>
            </a:r>
          </a:p>
        </p:txBody>
      </p:sp>
    </p:spTree>
    <p:extLst>
      <p:ext uri="{BB962C8B-B14F-4D97-AF65-F5344CB8AC3E}">
        <p14:creationId xmlns:p14="http://schemas.microsoft.com/office/powerpoint/2010/main" val="206048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117600"/>
            <a:ext cx="7837476" cy="2936240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B9FDD5-9CC0-8C4C-A9E9-AA43B662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465"/>
            <a:ext cx="9144000" cy="78693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C9934-CF40-44E2-AEFE-90E1A04BE464}"/>
              </a:ext>
            </a:extLst>
          </p:cNvPr>
          <p:cNvSpPr txBox="1"/>
          <p:nvPr/>
        </p:nvSpPr>
        <p:spPr>
          <a:xfrm>
            <a:off x="3675529" y="4461932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#IKCSEU23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21-22 April 2023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95BC-95E1-432D-8F7B-3E357260B72A}"/>
              </a:ext>
            </a:extLst>
          </p:cNvPr>
          <p:cNvSpPr txBox="1"/>
          <p:nvPr/>
        </p:nvSpPr>
        <p:spPr>
          <a:xfrm>
            <a:off x="450576" y="4461932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Speaker/Institution 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Twitter Handle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2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B9FDD5-9CC0-8C4C-A9E9-AA43B662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465"/>
            <a:ext cx="9144000" cy="78693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C9934-CF40-44E2-AEFE-90E1A04BE464}"/>
              </a:ext>
            </a:extLst>
          </p:cNvPr>
          <p:cNvSpPr txBox="1"/>
          <p:nvPr/>
        </p:nvSpPr>
        <p:spPr>
          <a:xfrm>
            <a:off x="3675529" y="4461932"/>
            <a:ext cx="179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#IKCSEU23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21-22 April 2023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95BC-95E1-432D-8F7B-3E357260B72A}"/>
              </a:ext>
            </a:extLst>
          </p:cNvPr>
          <p:cNvSpPr txBox="1"/>
          <p:nvPr/>
        </p:nvSpPr>
        <p:spPr>
          <a:xfrm>
            <a:off x="450576" y="4461932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Speaker/Institution 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Twitter Handle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4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703"/>
            <a:ext cx="7886700" cy="595718"/>
          </a:xfrm>
        </p:spPr>
        <p:txBody>
          <a:bodyPr/>
          <a:lstStyle/>
          <a:p>
            <a:r>
              <a:rPr lang="en-US" dirty="0">
                <a:solidFill>
                  <a:srgbClr val="50AD47"/>
                </a:solidFill>
              </a:rPr>
              <a:t>Take Home Message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930" y="4507879"/>
            <a:ext cx="1868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Speaker/Institution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Twitter Handle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5078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#IKCSEU23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21-22 April 2023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25487"/>
              </p:ext>
            </p:extLst>
          </p:nvPr>
        </p:nvGraphicFramePr>
        <p:xfrm>
          <a:off x="898358" y="758580"/>
          <a:ext cx="7108228" cy="3043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08228">
                  <a:extLst>
                    <a:ext uri="{9D8B030D-6E8A-4147-A177-3AD203B41FA5}">
                      <a16:colId xmlns:a16="http://schemas.microsoft.com/office/drawing/2014/main" val="192804479"/>
                    </a:ext>
                  </a:extLst>
                </a:gridCol>
              </a:tblGrid>
              <a:tr h="815838">
                <a:tc>
                  <a:txBody>
                    <a:bodyPr/>
                    <a:lstStyle/>
                    <a:p>
                      <a:r>
                        <a:rPr lang="en-US" dirty="0"/>
                        <a:t>Take Home Messages:  </a:t>
                      </a:r>
                      <a:br>
                        <a:rPr lang="en-US" dirty="0"/>
                      </a:br>
                      <a:r>
                        <a:rPr lang="en-US" dirty="0"/>
                        <a:t>- What does this mean for my practice on Monday? </a:t>
                      </a:r>
                      <a:br>
                        <a:rPr lang="en-US" dirty="0"/>
                      </a:br>
                      <a:r>
                        <a:rPr lang="en-US" dirty="0"/>
                        <a:t>- What does this mean for the future of care?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355116"/>
                  </a:ext>
                </a:extLst>
              </a:tr>
              <a:tr h="1090846">
                <a:tc>
                  <a:txBody>
                    <a:bodyPr/>
                    <a:lstStyle/>
                    <a:p>
                      <a:r>
                        <a:rPr lang="en-US" dirty="0"/>
                        <a:t>[take home message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08654"/>
                  </a:ext>
                </a:extLst>
              </a:tr>
              <a:tr h="1038153">
                <a:tc>
                  <a:txBody>
                    <a:bodyPr/>
                    <a:lstStyle/>
                    <a:p>
                      <a:r>
                        <a:rPr lang="en-US" dirty="0"/>
                        <a:t>[optional- take home message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8681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29208" y="3274301"/>
            <a:ext cx="1083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Please update information below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07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Presenter instructions: Please identify 1-2 take home messages attendees should keep in mind from your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780483815"/>
      </p:ext>
    </p:extLst>
  </p:cSld>
  <p:clrMapOvr>
    <a:masterClrMapping/>
  </p:clrMapOvr>
</p:sld>
</file>

<file path=ppt/theme/theme1.xml><?xml version="1.0" encoding="utf-8"?>
<a:theme xmlns:a="http://schemas.openxmlformats.org/drawingml/2006/main" name="MLC2015_PPT_Slid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5898</TotalTime>
  <Words>168</Words>
  <Application>Microsoft Office PowerPoint</Application>
  <PresentationFormat>Custom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MLC2015_PPT_Slides</vt:lpstr>
      <vt:lpstr>Custom Design</vt:lpstr>
      <vt:lpstr>1_Custom Design</vt:lpstr>
      <vt:lpstr>PowerPoint Presentation</vt:lpstr>
      <vt:lpstr>Learning Objective(s)</vt:lpstr>
      <vt:lpstr>Title</vt:lpstr>
      <vt:lpstr>Title</vt:lpstr>
      <vt:lpstr>Take Home Message</vt:lpstr>
    </vt:vector>
  </TitlesOfParts>
  <Company>Intellisphere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Brady, Kristen</dc:creator>
  <cp:lastModifiedBy>Christina Bargas</cp:lastModifiedBy>
  <cp:revision>114</cp:revision>
  <dcterms:modified xsi:type="dcterms:W3CDTF">2023-01-25T22:50:58Z</dcterms:modified>
</cp:coreProperties>
</file>